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99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2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14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07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976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9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527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851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0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26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3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66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09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0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14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76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16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03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AE23B9-09E8-40A1-89F1-05D173962D1B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09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239730" y="0"/>
            <a:ext cx="9375168" cy="6858000"/>
          </a:xfrm>
        </p:spPr>
        <p:txBody>
          <a:bodyPr>
            <a:normAutofit fontScale="47500" lnSpcReduction="20000"/>
          </a:bodyPr>
          <a:lstStyle/>
          <a:p>
            <a:endParaRPr lang="cs-CZ" sz="3400" b="1" i="1" dirty="0" smtClean="0"/>
          </a:p>
          <a:p>
            <a:r>
              <a:rPr lang="cs-CZ" sz="5100" b="1" i="1" dirty="0" smtClean="0"/>
              <a:t>NO </a:t>
            </a:r>
            <a:r>
              <a:rPr lang="cs-CZ" sz="5100" b="1" i="1" dirty="0"/>
              <a:t>– Klub volného času v Soběnicích</a:t>
            </a:r>
            <a:endParaRPr lang="cs-CZ" sz="5100" dirty="0"/>
          </a:p>
          <a:p>
            <a:r>
              <a:rPr lang="cs-CZ" sz="3400" i="1" dirty="0"/>
              <a:t>p</a:t>
            </a:r>
            <a:r>
              <a:rPr lang="cs-CZ" sz="3400" i="1" dirty="0" smtClean="0"/>
              <a:t>od záštitou</a:t>
            </a:r>
            <a:r>
              <a:rPr lang="cs-CZ" sz="3400" i="1" dirty="0"/>
              <a:t> </a:t>
            </a:r>
            <a:r>
              <a:rPr lang="cs-CZ" sz="3400" i="1" dirty="0" smtClean="0"/>
              <a:t>obecního úřadu Liběšice</a:t>
            </a:r>
            <a:endParaRPr lang="cs-CZ" sz="2900" dirty="0" smtClean="0"/>
          </a:p>
          <a:p>
            <a:r>
              <a:rPr lang="cs-CZ" sz="2900" dirty="0"/>
              <a:t> </a:t>
            </a:r>
          </a:p>
          <a:p>
            <a:endParaRPr lang="cs-CZ" sz="7600" b="1" dirty="0">
              <a:effectLst>
                <a:outerShdw blurRad="12700" dist="38100" dir="2700000" algn="tl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cs-CZ" dirty="0"/>
              <a:t> </a:t>
            </a:r>
          </a:p>
          <a:p>
            <a:endParaRPr lang="cs-CZ" sz="3500" dirty="0" smtClean="0"/>
          </a:p>
          <a:p>
            <a:endParaRPr lang="cs-CZ" sz="3500" dirty="0" smtClean="0"/>
          </a:p>
          <a:p>
            <a:r>
              <a:rPr lang="cs-CZ" sz="3500" b="1" dirty="0" smtClean="0"/>
              <a:t>Místo: </a:t>
            </a:r>
            <a:r>
              <a:rPr lang="cs-CZ" sz="3500" dirty="0" smtClean="0"/>
              <a:t>Dětské hřiště v Soběnicích</a:t>
            </a:r>
            <a:endParaRPr lang="cs-CZ" sz="3500" dirty="0"/>
          </a:p>
          <a:p>
            <a:r>
              <a:rPr lang="cs-CZ" sz="3500" dirty="0"/>
              <a:t> </a:t>
            </a:r>
          </a:p>
          <a:p>
            <a:r>
              <a:rPr lang="cs-CZ" sz="3500" b="1" dirty="0" smtClean="0"/>
              <a:t>Počet prodejních míst omezen – rezervace nutná</a:t>
            </a:r>
          </a:p>
          <a:p>
            <a:r>
              <a:rPr lang="cs-CZ" sz="3500" dirty="0" smtClean="0"/>
              <a:t> tel. </a:t>
            </a:r>
            <a:r>
              <a:rPr lang="cs-CZ" sz="3500" b="1" dirty="0" smtClean="0"/>
              <a:t>602 176 730 , 724 807 879</a:t>
            </a:r>
            <a:r>
              <a:rPr lang="cs-CZ" sz="3500" dirty="0" smtClean="0"/>
              <a:t> </a:t>
            </a:r>
          </a:p>
          <a:p>
            <a:endParaRPr lang="cs-CZ" sz="3500" dirty="0"/>
          </a:p>
          <a:p>
            <a:r>
              <a:rPr lang="cs-CZ" sz="3500" dirty="0" smtClean="0"/>
              <a:t>Sháníte něco s duší a příběhem?</a:t>
            </a:r>
          </a:p>
          <a:p>
            <a:r>
              <a:rPr lang="cs-CZ" sz="3500" dirty="0" smtClean="0"/>
              <a:t>Přijďte prodat, koupit nebo vyměnit!</a:t>
            </a:r>
            <a:endParaRPr lang="cs-CZ" sz="3500" dirty="0"/>
          </a:p>
          <a:p>
            <a:r>
              <a:rPr lang="cs-CZ" sz="3500" dirty="0"/>
              <a:t>                                                                                                                   </a:t>
            </a:r>
          </a:p>
          <a:p>
            <a:r>
              <a:rPr lang="cs-CZ" sz="3500" dirty="0"/>
              <a:t>                                            </a:t>
            </a:r>
            <a:r>
              <a:rPr lang="cs-CZ" sz="3500" dirty="0" smtClean="0"/>
              <a:t>                                                                                                                               </a:t>
            </a:r>
          </a:p>
          <a:p>
            <a:r>
              <a:rPr lang="cs-CZ" sz="3500" dirty="0"/>
              <a:t>	</a:t>
            </a:r>
            <a:r>
              <a:rPr lang="cs-CZ" sz="3500" dirty="0" smtClean="0"/>
              <a:t>												 </a:t>
            </a:r>
            <a:r>
              <a:rPr lang="cs-CZ" sz="3500" dirty="0"/>
              <a:t>členové klubu VČS se těší na Vás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166812" y="1754838"/>
            <a:ext cx="687426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BLEŠÍ TRH v Soběnicích</a:t>
            </a:r>
          </a:p>
          <a:p>
            <a:pPr algn="ctr"/>
            <a:r>
              <a:rPr lang="cs-CZ" sz="3200" b="1" dirty="0" smtClean="0">
                <a:ln w="22225">
                  <a:solidFill>
                    <a:schemeClr val="accent2"/>
                  </a:solidFill>
                  <a:prstDash val="solid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14.6.2025 od 9:00 – do 12:00hod.</a:t>
            </a:r>
            <a:endParaRPr lang="cs-CZ" sz="3200" b="1" dirty="0">
              <a:ln w="22225">
                <a:solidFill>
                  <a:schemeClr val="accent2"/>
                </a:solidFill>
                <a:prstDash val="solid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cs-CZ" sz="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745" y="0"/>
            <a:ext cx="537693" cy="59523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23" y="705063"/>
            <a:ext cx="1680227" cy="11223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23" y="4214812"/>
            <a:ext cx="2099695" cy="140253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114" y="4044539"/>
            <a:ext cx="23241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89</Words>
  <Application>Microsoft Office PowerPoint</Application>
  <PresentationFormat>Předvádění na obrazovce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Organika</vt:lpstr>
      <vt:lpstr>Prezentace aplikace PowerPoint</vt:lpstr>
    </vt:vector>
  </TitlesOfParts>
  <Company>UNIPETROL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Hurt Pavel (UNP-RPA)</dc:creator>
  <cp:lastModifiedBy>Hurt Pavel (UNP-RPA)</cp:lastModifiedBy>
  <cp:revision>14</cp:revision>
  <cp:lastPrinted>2025-05-06T06:43:45Z</cp:lastPrinted>
  <dcterms:created xsi:type="dcterms:W3CDTF">2025-05-06T06:06:48Z</dcterms:created>
  <dcterms:modified xsi:type="dcterms:W3CDTF">2025-06-02T05:36:16Z</dcterms:modified>
</cp:coreProperties>
</file>