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99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2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14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07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976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9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527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851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0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26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3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66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09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0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14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76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16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03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AE23B9-09E8-40A1-89F1-05D173962D1B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09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239730" y="467474"/>
            <a:ext cx="9375168" cy="6390526"/>
          </a:xfrm>
        </p:spPr>
        <p:txBody>
          <a:bodyPr>
            <a:normAutofit fontScale="32500" lnSpcReduction="20000"/>
          </a:bodyPr>
          <a:lstStyle/>
          <a:p>
            <a:r>
              <a:rPr lang="cs-CZ" sz="7400" b="1" i="1" dirty="0" smtClean="0"/>
              <a:t> NO </a:t>
            </a:r>
            <a:r>
              <a:rPr lang="cs-CZ" sz="7400" b="1" i="1" dirty="0"/>
              <a:t>– Klub volného času v </a:t>
            </a:r>
            <a:r>
              <a:rPr lang="cs-CZ" sz="7400" b="1" i="1" dirty="0" smtClean="0"/>
              <a:t>Soběnicích</a:t>
            </a:r>
            <a:r>
              <a:rPr lang="cs-CZ" sz="7400" dirty="0"/>
              <a:t> </a:t>
            </a:r>
            <a:r>
              <a:rPr lang="cs-CZ" sz="7400" i="1" dirty="0" smtClean="0"/>
              <a:t>ve spolupráci s</a:t>
            </a:r>
            <a:r>
              <a:rPr lang="cs-CZ" sz="7400" i="1" dirty="0"/>
              <a:t> obecním úřadem Liběšice   </a:t>
            </a:r>
          </a:p>
          <a:p>
            <a:r>
              <a:rPr lang="cs-CZ" sz="7400" b="1" i="1" dirty="0" smtClean="0"/>
              <a:t>Vás zve na dětský den 24.5.2025 </a:t>
            </a:r>
            <a:r>
              <a:rPr lang="cs-CZ" sz="7400" b="1" i="1" dirty="0"/>
              <a:t>od </a:t>
            </a:r>
            <a:r>
              <a:rPr lang="cs-CZ" sz="7400" b="1" i="1" dirty="0" smtClean="0"/>
              <a:t>10:00 </a:t>
            </a:r>
            <a:r>
              <a:rPr lang="cs-CZ" sz="7400" b="1" i="1" dirty="0"/>
              <a:t>– do </a:t>
            </a:r>
            <a:r>
              <a:rPr lang="cs-CZ" sz="7400" b="1" i="1" dirty="0" smtClean="0"/>
              <a:t>15:00hod</a:t>
            </a:r>
            <a:r>
              <a:rPr lang="cs-CZ" sz="7400" i="1" dirty="0"/>
              <a:t>. na</a:t>
            </a:r>
            <a:r>
              <a:rPr lang="cs-CZ" sz="7400" dirty="0"/>
              <a:t>  </a:t>
            </a:r>
          </a:p>
          <a:p>
            <a:r>
              <a:rPr lang="cs-CZ" sz="2900" dirty="0"/>
              <a:t> </a:t>
            </a:r>
          </a:p>
          <a:p>
            <a:endParaRPr lang="cs-CZ" sz="7600" b="1" dirty="0">
              <a:effectLst>
                <a:outerShdw blurRad="12700" dist="38100" dir="2700000" algn="tl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cs-CZ" dirty="0"/>
              <a:t> </a:t>
            </a:r>
          </a:p>
          <a:p>
            <a:endParaRPr lang="cs-CZ" sz="3500" dirty="0" smtClean="0"/>
          </a:p>
          <a:p>
            <a:endParaRPr lang="cs-CZ" sz="3500" dirty="0"/>
          </a:p>
          <a:p>
            <a:endParaRPr lang="cs-CZ" sz="3500" dirty="0" smtClean="0"/>
          </a:p>
          <a:p>
            <a:endParaRPr lang="cs-CZ" sz="3500" dirty="0"/>
          </a:p>
          <a:p>
            <a:endParaRPr lang="cs-CZ" sz="3500" dirty="0" smtClean="0"/>
          </a:p>
          <a:p>
            <a:endParaRPr lang="cs-CZ" sz="3500" dirty="0" smtClean="0"/>
          </a:p>
          <a:p>
            <a:r>
              <a:rPr lang="cs-CZ" sz="4300" dirty="0" smtClean="0"/>
              <a:t>Místo konání na dětském hřišti v Soběnicích</a:t>
            </a:r>
            <a:endParaRPr lang="cs-CZ" sz="4300" dirty="0"/>
          </a:p>
          <a:p>
            <a:r>
              <a:rPr lang="cs-CZ" sz="4300" dirty="0"/>
              <a:t> </a:t>
            </a:r>
          </a:p>
          <a:p>
            <a:r>
              <a:rPr lang="cs-CZ" sz="4300" dirty="0" smtClean="0"/>
              <a:t>Pro děti připravené různé soutěže s odměnami včetně občerstvení</a:t>
            </a:r>
            <a:endParaRPr lang="cs-CZ" sz="4300" dirty="0"/>
          </a:p>
          <a:p>
            <a:r>
              <a:rPr lang="cs-CZ" sz="3500" dirty="0"/>
              <a:t> </a:t>
            </a:r>
            <a:endParaRPr lang="cs-CZ" sz="3500" dirty="0" smtClean="0"/>
          </a:p>
          <a:p>
            <a:pPr algn="l"/>
            <a:r>
              <a:rPr lang="cs-CZ" sz="3500" dirty="0"/>
              <a:t> </a:t>
            </a:r>
            <a:r>
              <a:rPr lang="cs-CZ" sz="3500" dirty="0" smtClean="0"/>
              <a:t>                                                                                                                                                                                                                     </a:t>
            </a:r>
            <a:endParaRPr lang="cs-CZ" sz="3500" dirty="0"/>
          </a:p>
          <a:p>
            <a:r>
              <a:rPr lang="cs-CZ" sz="3500" dirty="0" smtClean="0"/>
              <a:t>                                                                                                                   </a:t>
            </a:r>
            <a:endParaRPr lang="cs-CZ" sz="3500" dirty="0"/>
          </a:p>
          <a:p>
            <a:pPr algn="l"/>
            <a:r>
              <a:rPr lang="cs-CZ" sz="3500" dirty="0" smtClean="0"/>
              <a:t>      Sponzoři:                                                                                                 </a:t>
            </a:r>
            <a:endParaRPr lang="cs-CZ" sz="3500" dirty="0"/>
          </a:p>
          <a:p>
            <a:r>
              <a:rPr lang="cs-CZ" sz="3500" dirty="0"/>
              <a:t>                                                                                                                  </a:t>
            </a:r>
            <a:endParaRPr lang="cs-CZ" sz="3500" dirty="0" smtClean="0"/>
          </a:p>
          <a:p>
            <a:r>
              <a:rPr lang="cs-CZ" sz="3500" dirty="0"/>
              <a:t>	</a:t>
            </a:r>
            <a:r>
              <a:rPr lang="cs-CZ" sz="3500" dirty="0" smtClean="0"/>
              <a:t>												 </a:t>
            </a:r>
            <a:r>
              <a:rPr lang="cs-CZ" sz="5500" dirty="0"/>
              <a:t>členové klubu VČS se těší na </a:t>
            </a:r>
            <a:r>
              <a:rPr lang="cs-CZ" sz="5500" dirty="0" smtClean="0"/>
              <a:t>děti</a:t>
            </a:r>
          </a:p>
          <a:p>
            <a:endParaRPr lang="cs-CZ" sz="5500" dirty="0"/>
          </a:p>
          <a:p>
            <a:pPr algn="l"/>
            <a:r>
              <a:rPr lang="cs-CZ" sz="3400" dirty="0" smtClean="0"/>
              <a:t>           Litoměřice                    Štětí               Roman ŠTÍCHA</a:t>
            </a:r>
            <a:endParaRPr lang="cs-CZ" sz="3400" dirty="0"/>
          </a:p>
        </p:txBody>
      </p:sp>
      <p:sp>
        <p:nvSpPr>
          <p:cNvPr id="6" name="Obdélník 5"/>
          <p:cNvSpPr/>
          <p:nvPr/>
        </p:nvSpPr>
        <p:spPr>
          <a:xfrm>
            <a:off x="1209676" y="1802464"/>
            <a:ext cx="687426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Dětský den se skákacím hradem</a:t>
            </a:r>
            <a:endParaRPr lang="cs-CZ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cs-CZ" sz="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413" y="0"/>
            <a:ext cx="456025" cy="5048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27124" t="26103" r="27155" b="25908"/>
          <a:stretch/>
        </p:blipFill>
        <p:spPr>
          <a:xfrm>
            <a:off x="204787" y="5521771"/>
            <a:ext cx="785813" cy="77628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676" y="5521771"/>
            <a:ext cx="877660" cy="8191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69219">
            <a:off x="7287270" y="2118865"/>
            <a:ext cx="1593333" cy="1195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31121">
            <a:off x="160060" y="2139368"/>
            <a:ext cx="1751322" cy="131180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/>
          <a:srcRect b="21019"/>
          <a:stretch/>
        </p:blipFill>
        <p:spPr>
          <a:xfrm>
            <a:off x="3204964" y="4622104"/>
            <a:ext cx="2619374" cy="11811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8"/>
          <a:srcRect t="12897" b="12103"/>
          <a:stretch/>
        </p:blipFill>
        <p:spPr>
          <a:xfrm rot="20158407">
            <a:off x="309563" y="4048125"/>
            <a:ext cx="952500" cy="71437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9"/>
          <a:srcRect t="9979" b="12020"/>
          <a:stretch/>
        </p:blipFill>
        <p:spPr>
          <a:xfrm rot="1108617">
            <a:off x="7914091" y="4067175"/>
            <a:ext cx="91586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87</Words>
  <Application>Microsoft Office PowerPoint</Application>
  <PresentationFormat>Předvádění na obrazovce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Organika</vt:lpstr>
      <vt:lpstr>Prezentace aplikace PowerPoint</vt:lpstr>
    </vt:vector>
  </TitlesOfParts>
  <Company>UNIPETROL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Hurt Pavel (UNP-RPA)</dc:creator>
  <cp:lastModifiedBy>Hurt Pavel (UNP-RPA)</cp:lastModifiedBy>
  <cp:revision>12</cp:revision>
  <cp:lastPrinted>2025-05-06T06:43:45Z</cp:lastPrinted>
  <dcterms:created xsi:type="dcterms:W3CDTF">2025-05-06T06:06:48Z</dcterms:created>
  <dcterms:modified xsi:type="dcterms:W3CDTF">2025-05-06T07:52:06Z</dcterms:modified>
</cp:coreProperties>
</file>