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2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02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14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072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976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9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527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851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40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26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3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66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709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0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14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763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16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03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AE23B9-09E8-40A1-89F1-05D173962D1B}" type="datetimeFigureOut">
              <a:rPr lang="cs-CZ" smtClean="0"/>
              <a:t>16.06.2025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F42A1D-8CC9-4808-A3B9-C7A601B66D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09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35438" cy="6858000"/>
          </a:xfrm>
        </p:spPr>
        <p:txBody>
          <a:bodyPr>
            <a:normAutofit fontScale="55000" lnSpcReduction="20000"/>
          </a:bodyPr>
          <a:lstStyle/>
          <a:p>
            <a:r>
              <a:rPr lang="cs-CZ" sz="3400" b="1" i="1" dirty="0"/>
              <a:t>NO – Klub volného času v Soběnicích</a:t>
            </a:r>
            <a:endParaRPr lang="cs-CZ" sz="3400" dirty="0"/>
          </a:p>
          <a:p>
            <a:r>
              <a:rPr lang="cs-CZ" sz="3400" i="1" dirty="0"/>
              <a:t>pořádá ve spolupráci s obecním úřadem Liběšice  </a:t>
            </a:r>
            <a:endParaRPr lang="cs-CZ" sz="3400" i="1" dirty="0" smtClean="0"/>
          </a:p>
          <a:p>
            <a:r>
              <a:rPr lang="cs-CZ" sz="3400" b="1" i="1" dirty="0" smtClean="0"/>
              <a:t>brigádu </a:t>
            </a:r>
            <a:r>
              <a:rPr lang="cs-CZ" sz="3400" b="1" i="1" dirty="0"/>
              <a:t>8.5.2025 od 9:00 – do 13:00hod</a:t>
            </a:r>
            <a:r>
              <a:rPr lang="cs-CZ" sz="3400" i="1" dirty="0"/>
              <a:t>. na</a:t>
            </a:r>
            <a:r>
              <a:rPr lang="cs-CZ" sz="3400" dirty="0"/>
              <a:t>  </a:t>
            </a:r>
          </a:p>
          <a:p>
            <a:r>
              <a:rPr lang="cs-CZ" sz="2900" dirty="0"/>
              <a:t> </a:t>
            </a:r>
          </a:p>
          <a:p>
            <a:endParaRPr lang="cs-CZ" sz="7600" b="1" dirty="0">
              <a:effectLst>
                <a:outerShdw blurRad="12700" dist="38100" dir="2700000" algn="tl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cs-CZ" dirty="0"/>
              <a:t> </a:t>
            </a:r>
          </a:p>
          <a:p>
            <a:r>
              <a:rPr lang="cs-CZ" sz="3500" dirty="0" smtClean="0"/>
              <a:t>Sraz </a:t>
            </a:r>
            <a:r>
              <a:rPr lang="cs-CZ" sz="3500" dirty="0"/>
              <a:t>účastníků u zastávky MHD s dobrou náladou</a:t>
            </a:r>
          </a:p>
          <a:p>
            <a:r>
              <a:rPr lang="cs-CZ" sz="3500" dirty="0"/>
              <a:t> </a:t>
            </a:r>
          </a:p>
          <a:p>
            <a:r>
              <a:rPr lang="cs-CZ" sz="3500" dirty="0"/>
              <a:t>Pomůcky: hrábě, lopaty, košťata, rukavice a jiné předměty k úklidu</a:t>
            </a:r>
          </a:p>
          <a:p>
            <a:r>
              <a:rPr lang="cs-CZ" sz="3500" dirty="0"/>
              <a:t> </a:t>
            </a:r>
          </a:p>
          <a:p>
            <a:r>
              <a:rPr lang="cs-CZ" sz="3500" dirty="0"/>
              <a:t>Vyhodnocení bude ukončeno občerstvením</a:t>
            </a:r>
          </a:p>
          <a:p>
            <a:r>
              <a:rPr lang="cs-CZ" sz="3500" dirty="0"/>
              <a:t> </a:t>
            </a:r>
          </a:p>
          <a:p>
            <a:r>
              <a:rPr lang="cs-CZ" sz="3500" dirty="0"/>
              <a:t>Účast dobrovolná</a:t>
            </a:r>
          </a:p>
          <a:p>
            <a:r>
              <a:rPr lang="cs-CZ" sz="3500" dirty="0"/>
              <a:t>                                                                                                                   </a:t>
            </a:r>
          </a:p>
          <a:p>
            <a:r>
              <a:rPr lang="cs-CZ" sz="3500" dirty="0"/>
              <a:t>                                                                                                 </a:t>
            </a:r>
          </a:p>
          <a:p>
            <a:r>
              <a:rPr lang="cs-CZ" sz="3500" dirty="0"/>
              <a:t>                                                                                                                  </a:t>
            </a:r>
            <a:endParaRPr lang="cs-CZ" sz="3500" dirty="0" smtClean="0"/>
          </a:p>
          <a:p>
            <a:r>
              <a:rPr lang="cs-CZ" sz="3500" dirty="0"/>
              <a:t>	</a:t>
            </a:r>
            <a:r>
              <a:rPr lang="cs-CZ" sz="3500" dirty="0" smtClean="0"/>
              <a:t>										členové </a:t>
            </a:r>
            <a:r>
              <a:rPr lang="cs-CZ" sz="3500" dirty="0"/>
              <a:t>klubu VČS se těší na Vás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189" y="1166813"/>
            <a:ext cx="1312624" cy="172685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50" t="-337" r="-150" b="337"/>
          <a:stretch/>
        </p:blipFill>
        <p:spPr>
          <a:xfrm>
            <a:off x="173581" y="4698595"/>
            <a:ext cx="2667608" cy="177840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143001" y="1354789"/>
            <a:ext cx="6874261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ZVELEBENÍ OBCE</a:t>
            </a:r>
          </a:p>
          <a:p>
            <a:pPr algn="ctr"/>
            <a:endParaRPr lang="cs-CZ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745" y="0"/>
            <a:ext cx="537693" cy="59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</TotalTime>
  <Words>83</Words>
  <Application>Microsoft Office PowerPoint</Application>
  <PresentationFormat>Předvádění na obrazovce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Organika</vt:lpstr>
      <vt:lpstr>Prezentace aplikace PowerPoint</vt:lpstr>
    </vt:vector>
  </TitlesOfParts>
  <Company>UNIPETROL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Hurt Pavel (UNP-RPA)</dc:creator>
  <cp:lastModifiedBy>Hurt Pavel (UNP-RPA)</cp:lastModifiedBy>
  <cp:revision>6</cp:revision>
  <cp:lastPrinted>2025-05-06T06:43:45Z</cp:lastPrinted>
  <dcterms:created xsi:type="dcterms:W3CDTF">2025-05-06T06:06:48Z</dcterms:created>
  <dcterms:modified xsi:type="dcterms:W3CDTF">2025-06-16T06:36:24Z</dcterms:modified>
</cp:coreProperties>
</file>